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8" r:id="rId22"/>
    <p:sldId id="281" r:id="rId23"/>
    <p:sldId id="279" r:id="rId24"/>
    <p:sldId id="280" r:id="rId25"/>
    <p:sldId id="277" r:id="rId26"/>
    <p:sldId id="290" r:id="rId27"/>
    <p:sldId id="289" r:id="rId28"/>
    <p:sldId id="291" r:id="rId29"/>
    <p:sldId id="288" r:id="rId30"/>
    <p:sldId id="284" r:id="rId31"/>
    <p:sldId id="274" r:id="rId32"/>
    <p:sldId id="287" r:id="rId33"/>
    <p:sldId id="286" r:id="rId34"/>
    <p:sldId id="285" r:id="rId35"/>
    <p:sldId id="283" r:id="rId36"/>
    <p:sldId id="282" r:id="rId37"/>
    <p:sldId id="293" r:id="rId38"/>
    <p:sldId id="294" r:id="rId39"/>
    <p:sldId id="296" r:id="rId40"/>
    <p:sldId id="295" r:id="rId41"/>
    <p:sldId id="292" r:id="rId42"/>
    <p:sldId id="298" r:id="rId43"/>
    <p:sldId id="299" r:id="rId44"/>
    <p:sldId id="297" r:id="rId45"/>
    <p:sldId id="300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0" b="1" kern="1200">
        <a:solidFill>
          <a:schemeClr val="tx2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0" b="1" kern="1200">
        <a:solidFill>
          <a:schemeClr val="tx2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0" b="1" kern="1200">
        <a:solidFill>
          <a:schemeClr val="tx2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0" b="1" kern="1200">
        <a:solidFill>
          <a:schemeClr val="tx2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0" b="1" kern="1200">
        <a:solidFill>
          <a:schemeClr val="tx2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0000" b="1" kern="1200">
        <a:solidFill>
          <a:schemeClr val="tx2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0000" b="1" kern="1200">
        <a:solidFill>
          <a:schemeClr val="tx2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0000" b="1" kern="1200">
        <a:solidFill>
          <a:schemeClr val="tx2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0000" b="1" kern="1200">
        <a:solidFill>
          <a:schemeClr val="tx2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46" autoAdjust="0"/>
    <p:restoredTop sz="91045" autoAdjust="0"/>
  </p:normalViewPr>
  <p:slideViewPr>
    <p:cSldViewPr>
      <p:cViewPr varScale="1">
        <p:scale>
          <a:sx n="35" d="100"/>
          <a:sy n="35" d="100"/>
        </p:scale>
        <p:origin x="-90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7F49CE-57EE-47DF-8F0C-3FB614FB41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16A0E-0681-4192-A2B4-A3EF9F3CB6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A8995-9D27-4DCC-BD04-7599E5A262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FCEF1-E76C-492A-9E2C-23066D1E28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17A8F-935E-498B-9C14-D5A69D12FA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8C9D37-0428-43C0-9EF2-AF2A9C7DFA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BD91E-7AA6-4239-8106-13FA0C8059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A8F2D-4520-4866-BB66-415604F969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D4D7F-2F5C-47FF-BC42-7D6D60D260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D6F7DD-8DBD-4D8F-B980-75F68B9A24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41F8E-619A-4D2C-BADC-AE9F297F86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fld id="{FD0FBF49-13AC-40F4-B67B-34B0A902F74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00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438400" y="1981200"/>
            <a:ext cx="4953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 </a:t>
            </a:r>
            <a:endParaRPr lang="en-US" sz="1200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362200"/>
            <a:ext cx="7772400" cy="1143000"/>
          </a:xfrm>
        </p:spPr>
        <p:txBody>
          <a:bodyPr/>
          <a:lstStyle/>
          <a:p>
            <a:r>
              <a:rPr lang="en-US" sz="12000" b="1" dirty="0">
                <a:solidFill>
                  <a:schemeClr val="tx1"/>
                </a:solidFill>
                <a:latin typeface="Comic Sans MS" pitchFamily="66" charset="0"/>
              </a:rPr>
              <a:t>does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971800" y="2286000"/>
            <a:ext cx="1371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mother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667000" y="27432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car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581400" y="2743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6670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write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/>
          <p:cNvSpPr>
            <a:spLocks noGrp="1" noChangeArrowheads="1"/>
          </p:cNvSpPr>
          <p:nvPr>
            <p:ph type="title"/>
          </p:nvPr>
        </p:nvSpPr>
        <p:spPr>
          <a:xfrm>
            <a:off x="762000" y="26670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look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bird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6670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come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146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read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hear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6670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down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away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209800" y="1524000"/>
            <a:ext cx="3429000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1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362200"/>
            <a:ext cx="7772400" cy="1143000"/>
          </a:xfrm>
        </p:spPr>
        <p:txBody>
          <a:bodyPr/>
          <a:lstStyle/>
          <a:p>
            <a:r>
              <a:rPr lang="en-US" sz="12100" b="1" dirty="0">
                <a:solidFill>
                  <a:schemeClr val="tx1"/>
                </a:solidFill>
                <a:latin typeface="Comic Sans MS" pitchFamily="66" charset="0"/>
              </a:rPr>
              <a:t>fall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girl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animal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your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funny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are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color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their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walk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people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father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r>
              <a:rPr lang="en-US" sz="12900" b="1" dirty="0">
                <a:solidFill>
                  <a:schemeClr val="tx1"/>
                </a:solidFill>
                <a:latin typeface="Comic Sans MS" pitchFamily="66" charset="0"/>
              </a:rPr>
              <a:t>hold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love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sing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cold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hurt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some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brown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learn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green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see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children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514600"/>
            <a:ext cx="7772400" cy="1143000"/>
          </a:xfrm>
        </p:spPr>
        <p:txBody>
          <a:bodyPr/>
          <a:lstStyle/>
          <a:p>
            <a:r>
              <a:rPr lang="en-US" sz="9600" b="1">
                <a:solidFill>
                  <a:schemeClr val="tx1"/>
                </a:solidFill>
                <a:latin typeface="Comic Sans MS" pitchFamily="66" charset="0"/>
              </a:rPr>
              <a:t>picture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she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know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also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like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flower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0000" b="1">
                <a:latin typeface="Comic Sans MS" pitchFamily="66" charset="0"/>
              </a:rPr>
              <a:t>today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438400"/>
            <a:ext cx="7772400" cy="1143000"/>
          </a:xfrm>
        </p:spPr>
        <p:txBody>
          <a:bodyPr/>
          <a:lstStyle/>
          <a:p>
            <a:r>
              <a:rPr lang="en-US" sz="10600" b="1">
                <a:solidFill>
                  <a:schemeClr val="tx1"/>
                </a:solidFill>
                <a:latin typeface="Comic Sans MS" pitchFamily="66" charset="0"/>
              </a:rPr>
              <a:t>family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r>
              <a:rPr lang="en-US" sz="11700" b="1">
                <a:solidFill>
                  <a:schemeClr val="tx1"/>
                </a:solidFill>
                <a:latin typeface="Comic Sans MS" pitchFamily="66" charset="0"/>
              </a:rPr>
              <a:t>friend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514600"/>
            <a:ext cx="7772400" cy="1143000"/>
          </a:xfrm>
        </p:spPr>
        <p:txBody>
          <a:bodyPr/>
          <a:lstStyle/>
          <a:p>
            <a:r>
              <a:rPr lang="en-US" sz="14200" b="1">
                <a:solidFill>
                  <a:schemeClr val="tx1"/>
                </a:solidFill>
                <a:latin typeface="Comic Sans MS" pitchFamily="66" charset="0"/>
              </a:rPr>
              <a:t>many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971800" y="25146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0"/>
            <a:ext cx="8077200" cy="2133600"/>
          </a:xfrm>
        </p:spPr>
        <p:txBody>
          <a:bodyPr/>
          <a:lstStyle/>
          <a:p>
            <a:r>
              <a:rPr lang="en-US" sz="12900" b="1">
                <a:latin typeface="Comic Sans MS" pitchFamily="66" charset="0"/>
              </a:rPr>
              <a:t>play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971800" y="236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981200"/>
            <a:ext cx="7924800" cy="1600200"/>
          </a:xfrm>
        </p:spPr>
        <p:txBody>
          <a:bodyPr/>
          <a:lstStyle/>
          <a:p>
            <a:r>
              <a:rPr lang="en-US" sz="13300" b="1">
                <a:latin typeface="Comic Sans MS" pitchFamily="66" charset="0"/>
              </a:rPr>
              <a:t>of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47</Words>
  <Application>Microsoft PowerPoint</Application>
  <PresentationFormat>On-screen Show (4:3)</PresentationFormat>
  <Paragraphs>47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Default Design</vt:lpstr>
      <vt:lpstr>does</vt:lpstr>
      <vt:lpstr>fall</vt:lpstr>
      <vt:lpstr>hold</vt:lpstr>
      <vt:lpstr>picture</vt:lpstr>
      <vt:lpstr>family</vt:lpstr>
      <vt:lpstr>friend</vt:lpstr>
      <vt:lpstr>many</vt:lpstr>
      <vt:lpstr>play</vt:lpstr>
      <vt:lpstr>of</vt:lpstr>
      <vt:lpstr>mother</vt:lpstr>
      <vt:lpstr>car</vt:lpstr>
      <vt:lpstr>write</vt:lpstr>
      <vt:lpstr>look</vt:lpstr>
      <vt:lpstr>bird</vt:lpstr>
      <vt:lpstr>come</vt:lpstr>
      <vt:lpstr>read</vt:lpstr>
      <vt:lpstr>hear</vt:lpstr>
      <vt:lpstr>down</vt:lpstr>
      <vt:lpstr>away</vt:lpstr>
      <vt:lpstr>girl</vt:lpstr>
      <vt:lpstr>animal</vt:lpstr>
      <vt:lpstr>your</vt:lpstr>
      <vt:lpstr>funny</vt:lpstr>
      <vt:lpstr>are</vt:lpstr>
      <vt:lpstr>color</vt:lpstr>
      <vt:lpstr>their</vt:lpstr>
      <vt:lpstr>walk</vt:lpstr>
      <vt:lpstr>people</vt:lpstr>
      <vt:lpstr>father</vt:lpstr>
      <vt:lpstr>love</vt:lpstr>
      <vt:lpstr>sing</vt:lpstr>
      <vt:lpstr>cold</vt:lpstr>
      <vt:lpstr>hurt</vt:lpstr>
      <vt:lpstr>some</vt:lpstr>
      <vt:lpstr>brown</vt:lpstr>
      <vt:lpstr>learn</vt:lpstr>
      <vt:lpstr>green</vt:lpstr>
      <vt:lpstr>see</vt:lpstr>
      <vt:lpstr>children</vt:lpstr>
      <vt:lpstr>she</vt:lpstr>
      <vt:lpstr>know</vt:lpstr>
      <vt:lpstr>also</vt:lpstr>
      <vt:lpstr>like</vt:lpstr>
      <vt:lpstr>flower</vt:lpstr>
      <vt:lpstr>today</vt:lpstr>
    </vt:vector>
  </TitlesOfParts>
  <Company>kannapolis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does</dc:title>
  <dc:creator>kcs user</dc:creator>
  <cp:lastModifiedBy>Shady Brook</cp:lastModifiedBy>
  <cp:revision>5</cp:revision>
  <dcterms:created xsi:type="dcterms:W3CDTF">2008-01-09T21:39:42Z</dcterms:created>
  <dcterms:modified xsi:type="dcterms:W3CDTF">2008-01-29T20:25:16Z</dcterms:modified>
</cp:coreProperties>
</file>